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11338" l="21723" r="21954" t="14019"/>
          <a:stretch/>
        </p:blipFill>
        <p:spPr>
          <a:xfrm>
            <a:off x="2416629" y="796834"/>
            <a:ext cx="7328261" cy="546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17139" l="22528" r="21675" t="13921"/>
          <a:stretch/>
        </p:blipFill>
        <p:spPr>
          <a:xfrm>
            <a:off x="2521527" y="789709"/>
            <a:ext cx="7259782" cy="504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1458" l="22527" r="21781" t="14109"/>
          <a:stretch/>
        </p:blipFill>
        <p:spPr>
          <a:xfrm>
            <a:off x="2521527" y="803564"/>
            <a:ext cx="7245928" cy="544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19980" l="23059" r="21676" t="14679"/>
          <a:stretch/>
        </p:blipFill>
        <p:spPr>
          <a:xfrm>
            <a:off x="2590799" y="845126"/>
            <a:ext cx="7190509" cy="477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17519" l="21889" r="21676" t="13731"/>
          <a:stretch/>
        </p:blipFill>
        <p:spPr>
          <a:xfrm>
            <a:off x="2438399" y="775854"/>
            <a:ext cx="7342909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8276" l="22208" r="21676" t="13541"/>
          <a:stretch/>
        </p:blipFill>
        <p:spPr>
          <a:xfrm>
            <a:off x="2479963" y="762000"/>
            <a:ext cx="7301345" cy="4987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18277" l="21782" r="21782" t="13730"/>
          <a:stretch/>
        </p:blipFill>
        <p:spPr>
          <a:xfrm>
            <a:off x="2424545" y="775855"/>
            <a:ext cx="7342910" cy="497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17330" l="21889" r="21676" t="13542"/>
          <a:stretch/>
        </p:blipFill>
        <p:spPr>
          <a:xfrm>
            <a:off x="2438399" y="581891"/>
            <a:ext cx="7342909" cy="505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17707" l="22208" r="21676" t="14300"/>
          <a:stretch/>
        </p:blipFill>
        <p:spPr>
          <a:xfrm>
            <a:off x="2479963" y="817418"/>
            <a:ext cx="7301345" cy="497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18088" l="21995" r="21782" t="13731"/>
          <a:stretch/>
        </p:blipFill>
        <p:spPr>
          <a:xfrm>
            <a:off x="1704109" y="1274618"/>
            <a:ext cx="7315200" cy="498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17330" l="22634" r="21570" t="14109"/>
          <a:stretch/>
        </p:blipFill>
        <p:spPr>
          <a:xfrm>
            <a:off x="2535382" y="803564"/>
            <a:ext cx="7259782" cy="501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10802" l="21621" r="21956" t="14375"/>
          <a:stretch/>
        </p:blipFill>
        <p:spPr>
          <a:xfrm>
            <a:off x="2403566" y="822960"/>
            <a:ext cx="7341325" cy="54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18465" l="22208" r="21676" t="13731"/>
          <a:stretch/>
        </p:blipFill>
        <p:spPr>
          <a:xfrm>
            <a:off x="2479963" y="775855"/>
            <a:ext cx="7301345" cy="495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17139" l="23486" r="21676" t="13731"/>
          <a:stretch/>
        </p:blipFill>
        <p:spPr>
          <a:xfrm>
            <a:off x="2646217" y="665018"/>
            <a:ext cx="7135091" cy="505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25472" l="22207" r="21889" t="14109"/>
          <a:stretch/>
        </p:blipFill>
        <p:spPr>
          <a:xfrm>
            <a:off x="2479964" y="803564"/>
            <a:ext cx="7273636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b="18844" l="22102" r="21994" t="13731"/>
          <a:stretch/>
        </p:blipFill>
        <p:spPr>
          <a:xfrm>
            <a:off x="2466109" y="775854"/>
            <a:ext cx="7273636" cy="493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19601" l="22208" r="21553" t="13839"/>
          <a:stretch/>
        </p:blipFill>
        <p:spPr>
          <a:xfrm>
            <a:off x="2479963" y="783770"/>
            <a:ext cx="7317179" cy="486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17409" l="21722" r="21553" t="14197"/>
          <a:stretch/>
        </p:blipFill>
        <p:spPr>
          <a:xfrm>
            <a:off x="2416629" y="809896"/>
            <a:ext cx="7380514" cy="5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17767" l="22023" r="21755" t="14018"/>
          <a:stretch/>
        </p:blipFill>
        <p:spPr>
          <a:xfrm>
            <a:off x="2455817" y="796834"/>
            <a:ext cx="7315200" cy="499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b="19731" l="22224" r="21855" t="13839"/>
          <a:stretch/>
        </p:blipFill>
        <p:spPr>
          <a:xfrm>
            <a:off x="2481943" y="783771"/>
            <a:ext cx="7276011" cy="4859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0"/>
          <p:cNvPicPr preferRelativeResize="0"/>
          <p:nvPr/>
        </p:nvPicPr>
        <p:blipFill rotWithShape="1">
          <a:blip r:embed="rId3">
            <a:alphaModFix/>
          </a:blip>
          <a:srcRect b="16875" l="22926" r="22557" t="14375"/>
          <a:stretch/>
        </p:blipFill>
        <p:spPr>
          <a:xfrm>
            <a:off x="2573383" y="822959"/>
            <a:ext cx="7093131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 b="18661" l="22825" r="21854" t="13661"/>
          <a:stretch/>
        </p:blipFill>
        <p:spPr>
          <a:xfrm>
            <a:off x="2560320" y="770710"/>
            <a:ext cx="7197634" cy="495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13480" l="22424" r="22157" t="13839"/>
          <a:stretch/>
        </p:blipFill>
        <p:spPr>
          <a:xfrm>
            <a:off x="2508069" y="783771"/>
            <a:ext cx="7210697" cy="531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 rotWithShape="1">
          <a:blip r:embed="rId3">
            <a:alphaModFix/>
          </a:blip>
          <a:srcRect b="19196" l="22826" r="21754" t="13661"/>
          <a:stretch/>
        </p:blipFill>
        <p:spPr>
          <a:xfrm>
            <a:off x="2560319" y="770708"/>
            <a:ext cx="7210697" cy="491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 b="17232" l="22424" r="21855" t="13839"/>
          <a:stretch/>
        </p:blipFill>
        <p:spPr>
          <a:xfrm>
            <a:off x="2508069" y="783771"/>
            <a:ext cx="7249885" cy="5042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4"/>
          <p:cNvPicPr preferRelativeResize="0"/>
          <p:nvPr/>
        </p:nvPicPr>
        <p:blipFill rotWithShape="1">
          <a:blip r:embed="rId3">
            <a:alphaModFix/>
          </a:blip>
          <a:srcRect b="10625" l="21521" r="21454" t="13839"/>
          <a:stretch/>
        </p:blipFill>
        <p:spPr>
          <a:xfrm>
            <a:off x="2390503" y="783771"/>
            <a:ext cx="7419703" cy="552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 b="19552" l="22223" r="21755" t="14018"/>
          <a:stretch/>
        </p:blipFill>
        <p:spPr>
          <a:xfrm>
            <a:off x="2481943" y="796834"/>
            <a:ext cx="7289074" cy="4859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 rotWithShape="1">
          <a:blip r:embed="rId3">
            <a:alphaModFix/>
          </a:blip>
          <a:srcRect b="18304" l="22826" r="21553" t="14375"/>
          <a:stretch/>
        </p:blipFill>
        <p:spPr>
          <a:xfrm>
            <a:off x="2560319" y="822960"/>
            <a:ext cx="7236823" cy="492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/>
          </a:blip>
          <a:srcRect b="19018" l="21922" r="22358" t="13661"/>
          <a:stretch/>
        </p:blipFill>
        <p:spPr>
          <a:xfrm>
            <a:off x="2442754" y="770709"/>
            <a:ext cx="7249886" cy="492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8"/>
          <p:cNvPicPr preferRelativeResize="0"/>
          <p:nvPr/>
        </p:nvPicPr>
        <p:blipFill rotWithShape="1">
          <a:blip r:embed="rId3">
            <a:alphaModFix/>
          </a:blip>
          <a:srcRect b="18661" l="21621" r="21654" t="13839"/>
          <a:stretch/>
        </p:blipFill>
        <p:spPr>
          <a:xfrm>
            <a:off x="2403566" y="783770"/>
            <a:ext cx="7380514" cy="493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9"/>
          <p:cNvPicPr preferRelativeResize="0"/>
          <p:nvPr/>
        </p:nvPicPr>
        <p:blipFill rotWithShape="1">
          <a:blip r:embed="rId3">
            <a:alphaModFix/>
          </a:blip>
          <a:srcRect b="17946" l="22626" r="21854" t="14910"/>
          <a:stretch/>
        </p:blipFill>
        <p:spPr>
          <a:xfrm>
            <a:off x="2534194" y="862149"/>
            <a:ext cx="7223760" cy="4911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0"/>
          <p:cNvPicPr preferRelativeResize="0"/>
          <p:nvPr/>
        </p:nvPicPr>
        <p:blipFill rotWithShape="1">
          <a:blip r:embed="rId3">
            <a:alphaModFix/>
          </a:blip>
          <a:srcRect b="18304" l="22926" r="21654" t="14553"/>
          <a:stretch/>
        </p:blipFill>
        <p:spPr>
          <a:xfrm>
            <a:off x="2573382" y="836022"/>
            <a:ext cx="7210697" cy="491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 rotWithShape="1">
          <a:blip r:embed="rId3">
            <a:alphaModFix/>
          </a:blip>
          <a:srcRect b="18483" l="22523" r="21556" t="14375"/>
          <a:stretch/>
        </p:blipFill>
        <p:spPr>
          <a:xfrm>
            <a:off x="2521131" y="822959"/>
            <a:ext cx="7276012" cy="491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11160" l="22424" r="21755" t="14195"/>
          <a:stretch/>
        </p:blipFill>
        <p:spPr>
          <a:xfrm>
            <a:off x="2508068" y="809897"/>
            <a:ext cx="7262949" cy="54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2"/>
          <p:cNvPicPr preferRelativeResize="0"/>
          <p:nvPr/>
        </p:nvPicPr>
        <p:blipFill rotWithShape="1">
          <a:blip r:embed="rId3">
            <a:alphaModFix/>
          </a:blip>
          <a:srcRect b="10444" l="21621" r="21953" t="13662"/>
          <a:stretch/>
        </p:blipFill>
        <p:spPr>
          <a:xfrm>
            <a:off x="2886890" y="548640"/>
            <a:ext cx="7341327" cy="5551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3"/>
          <p:cNvPicPr preferRelativeResize="0"/>
          <p:nvPr/>
        </p:nvPicPr>
        <p:blipFill rotWithShape="1">
          <a:blip r:embed="rId3">
            <a:alphaModFix/>
          </a:blip>
          <a:srcRect b="19791" l="21522" r="21461" t="13839"/>
          <a:stretch/>
        </p:blipFill>
        <p:spPr>
          <a:xfrm>
            <a:off x="2390503" y="783771"/>
            <a:ext cx="7418515" cy="485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4"/>
          <p:cNvPicPr preferRelativeResize="0"/>
          <p:nvPr/>
        </p:nvPicPr>
        <p:blipFill rotWithShape="1">
          <a:blip r:embed="rId3">
            <a:alphaModFix/>
          </a:blip>
          <a:srcRect b="20930" l="21924" r="22314" t="14298"/>
          <a:stretch/>
        </p:blipFill>
        <p:spPr>
          <a:xfrm>
            <a:off x="2442754" y="817417"/>
            <a:ext cx="7255428" cy="473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12405" l="22315" r="21676" t="14677"/>
          <a:stretch/>
        </p:blipFill>
        <p:spPr>
          <a:xfrm>
            <a:off x="2493817" y="845126"/>
            <a:ext cx="7287491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2025" l="22527" r="21781" t="14300"/>
          <a:stretch/>
        </p:blipFill>
        <p:spPr>
          <a:xfrm>
            <a:off x="2521527" y="817418"/>
            <a:ext cx="7245928" cy="538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11458" l="21996" r="21675" t="13542"/>
          <a:stretch/>
        </p:blipFill>
        <p:spPr>
          <a:xfrm>
            <a:off x="2452255" y="762000"/>
            <a:ext cx="7329054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12215" l="21782" r="22100" t="13731"/>
          <a:stretch/>
        </p:blipFill>
        <p:spPr>
          <a:xfrm>
            <a:off x="2424545" y="775855"/>
            <a:ext cx="7301346" cy="541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16571" l="22101" r="21676" t="14109"/>
          <a:stretch/>
        </p:blipFill>
        <p:spPr>
          <a:xfrm>
            <a:off x="2466109" y="803564"/>
            <a:ext cx="7315200" cy="507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